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685"/>
    <a:srgbClr val="D8A51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77407" autoAdjust="0"/>
  </p:normalViewPr>
  <p:slideViewPr>
    <p:cSldViewPr snapToGrid="0" snapToObjects="1" showGuides="1">
      <p:cViewPr varScale="1">
        <p:scale>
          <a:sx n="54" d="100"/>
          <a:sy n="54" d="100"/>
        </p:scale>
        <p:origin x="1148" y="5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docProps/app.xml><?xml version="1.0" encoding="utf-8"?>
<Properties xmlns="http://schemas.openxmlformats.org/officeDocument/2006/extended-properties" xmlns:vt="http://schemas.openxmlformats.org/officeDocument/2006/docPropsVTypes">
  <TotalTime>1590</TotalTime>
  <Words>3058</Words>
  <Application>Microsoft Office PowerPoint</Application>
  <PresentationFormat>Widescreen</PresentationFormat>
  <Paragraphs>268</Paragraphs>
  <Slides>26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1" baseType="lpstr">
      <vt:lpstr>Arial</vt:lpstr>
      <vt:lpstr>Calibri</vt:lpstr>
      <vt:lpstr>Courier New</vt:lpstr>
      <vt:lpstr>Lucida Console</vt:lpstr>
      <vt:lpstr>Office Theme</vt:lpstr>
      <vt:lpstr>Depending on Vulnerable Libraries</vt:lpstr>
      <vt:lpstr>A bit about me…</vt:lpstr>
      <vt:lpstr>What are we going to talk about?</vt:lpstr>
      <vt:lpstr>Why should we care?</vt:lpstr>
      <vt:lpstr>Black Duck - Open Source Security Analysis</vt:lpstr>
      <vt:lpstr>OWASP Top 10 2013</vt:lpstr>
      <vt:lpstr>Patching Programs</vt:lpstr>
      <vt:lpstr>Enter OWASP dependency-check</vt:lpstr>
      <vt:lpstr>Language/Technology Support</vt:lpstr>
      <vt:lpstr>How does it work?</vt:lpstr>
      <vt:lpstr>Vulnerability Data Source</vt:lpstr>
      <vt:lpstr>Library Identification</vt:lpstr>
      <vt:lpstr>Library Identification Problems</vt:lpstr>
      <vt:lpstr>Evidence Based Identification</vt:lpstr>
      <vt:lpstr>Evidence Based Identification Issues</vt:lpstr>
      <vt:lpstr>Dealing with False Positives</vt:lpstr>
      <vt:lpstr>Using Dependency-check</vt:lpstr>
      <vt:lpstr>Onboarding an Application</vt:lpstr>
      <vt:lpstr>demo</vt:lpstr>
      <vt:lpstr>Use Cases for dependency-check</vt:lpstr>
      <vt:lpstr>Enterprise Deployments</vt:lpstr>
      <vt:lpstr>Vulnerable Dependencies as Code Quality</vt:lpstr>
      <vt:lpstr>Governance</vt:lpstr>
      <vt:lpstr>Questions?</vt:lpstr>
      <vt:lpstr>More Information</vt:lpstr>
      <vt:lpstr>More Information</vt:lpstr>
    </vt:vector>
  </TitlesOfParts>
  <Company>OWASP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Depending on Vulnerable Libraries</dc:title>
  <dc:creator>Jeremy Long</dc:creator>
  <cp:lastModifiedBy>jeremy.w.long@wellsfargo.com</cp:lastModifiedBy>
  <cp:revision>48</cp:revision>
  <dcterms:created xsi:type="dcterms:W3CDTF">2013-10-03T18:23:08Z</dcterms:created>
  <dcterms:modified xsi:type="dcterms:W3CDTF">2016-10-09T12:01:27Z</dcterms:modified>
</cp:coreProperties>
</file>